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8" userDrawn="1">
          <p15:clr>
            <a:srgbClr val="A4A3A4"/>
          </p15:clr>
        </p15:guide>
        <p15:guide id="2" pos="372" userDrawn="1">
          <p15:clr>
            <a:srgbClr val="A4A3A4"/>
          </p15:clr>
        </p15:guide>
        <p15:guide id="3" pos="7358" userDrawn="1">
          <p15:clr>
            <a:srgbClr val="A4A3A4"/>
          </p15:clr>
        </p15:guide>
        <p15:guide id="4" orient="horz" pos="638" userDrawn="1">
          <p15:clr>
            <a:srgbClr val="A4A3A4"/>
          </p15:clr>
        </p15:guide>
        <p15:guide id="8" orient="horz" pos="3878" userDrawn="1">
          <p15:clr>
            <a:srgbClr val="A4A3A4"/>
          </p15:clr>
        </p15:guide>
        <p15:guide id="6" pos="4969" userDrawn="1">
          <p15:clr>
            <a:srgbClr val="A4A3A4"/>
          </p15:clr>
        </p15:guide>
        <p15:guide id="7" pos="26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08"/>
        <p:guide pos="372"/>
        <p:guide pos="7358"/>
        <p:guide orient="horz" pos="638"/>
        <p:guide orient="horz" pos="3878"/>
        <p:guide pos="4969"/>
        <p:guide pos="269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1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2A48B96-639E-45A3-A0BA-2464DFDB1FA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A6837353-30EB-4A48-80EB-173D804AEFB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512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>
            <a:off x="3236913" y="615950"/>
            <a:ext cx="8955088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图片 9" descr="试俱LOGO+R"/>
          <p:cNvPicPr>
            <a:picLocks noChangeAspect="1"/>
          </p:cNvPicPr>
          <p:nvPr userDrawn="1"/>
        </p:nvPicPr>
        <p:blipFill>
          <a:blip r:embed="rId2"/>
          <a:srcRect t="20313" b="21979"/>
          <a:stretch>
            <a:fillRect/>
          </a:stretch>
        </p:blipFill>
        <p:spPr>
          <a:xfrm>
            <a:off x="327025" y="214313"/>
            <a:ext cx="2906713" cy="53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图片 2" descr="a7a756c211b02af0ecd73b7417b0f30"/>
          <p:cNvPicPr>
            <a:picLocks noChangeAspect="1"/>
          </p:cNvPicPr>
          <p:nvPr userDrawn="1"/>
        </p:nvPicPr>
        <p:blipFill>
          <a:blip r:embed="rId3"/>
          <a:srcRect l="2113" t="16689" r="7104" b="14987"/>
          <a:stretch>
            <a:fillRect/>
          </a:stretch>
        </p:blipFill>
        <p:spPr>
          <a:xfrm>
            <a:off x="381000" y="160338"/>
            <a:ext cx="2757488" cy="657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69900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700"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8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9005888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700"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5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8" Type="http://schemas.openxmlformats.org/officeDocument/2006/relationships/image" Target="../media/image7.jpeg"/><Relationship Id="rId7" Type="http://schemas.openxmlformats.org/officeDocument/2006/relationships/image" Target="../media/image6.jpe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7.xml"/><Relationship Id="rId12" Type="http://schemas.openxmlformats.org/officeDocument/2006/relationships/image" Target="../media/image11.jpeg"/><Relationship Id="rId11" Type="http://schemas.openxmlformats.org/officeDocument/2006/relationships/image" Target="../media/image10.jpeg"/><Relationship Id="rId10" Type="http://schemas.openxmlformats.org/officeDocument/2006/relationships/image" Target="../media/image9.jpe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91185" y="1012825"/>
            <a:ext cx="11089640" cy="584517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738" y="1012825"/>
            <a:ext cx="11114088" cy="635000"/>
          </a:xfrm>
        </p:spPr>
        <p:txBody>
          <a:bodyPr lIns="90000" tIns="46800" rIns="90000" bIns="46800" rtlCol="0" anchor="ctr" anchorCtr="0">
            <a:normAutofit/>
          </a:bodyPr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800" b="1" i="0" u="none" strike="noStrike" kern="1200" cap="none" spc="30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天津南山</a:t>
            </a:r>
            <a:r>
              <a:rPr kumimoji="0" lang="en-US" altLang="zh-CN" sz="2800" b="1" i="0" u="none" strike="noStrike" kern="1200" cap="none" spc="30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 </a:t>
            </a:r>
            <a:r>
              <a:rPr kumimoji="0" sz="2800" b="1" i="0" u="none" strike="noStrike" kern="1200" cap="none" spc="30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越野场地</a:t>
            </a:r>
            <a:endParaRPr kumimoji="0" sz="2800" b="1" i="0" u="none" strike="noStrike" kern="1200" cap="none" spc="30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91820" y="6156325"/>
            <a:ext cx="11102340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12700" fontAlgn="auto">
              <a:spcBef>
                <a:spcPts val="1420"/>
              </a:spcBef>
            </a:pPr>
            <a:r>
              <a:rPr lang="zh-CN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天津南山越野场地，位于</a:t>
            </a:r>
            <a:r>
              <a:rPr lang="zh-CN" altLang="en-US" sz="1200"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天津市西青区杨柳青镇津同公路</a:t>
            </a:r>
            <a:r>
              <a:rPr lang="en-US" altLang="zh-CN" sz="1200"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号，交叉轴、单边桥、乱石路、泥泞路、大驼峰等越野科目，可用于举办汽车越野试乘试驾、汽车性能测试及驾控培训等。</a:t>
            </a:r>
            <a:endParaRPr lang="zh-CN" altLang="en-US" sz="1200" b="1"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文本框 6"/>
          <p:cNvSpPr txBox="1"/>
          <p:nvPr/>
        </p:nvSpPr>
        <p:spPr>
          <a:xfrm>
            <a:off x="7872095" y="3754120"/>
            <a:ext cx="3838575" cy="23044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1.5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天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场地面积：</a:t>
            </a:r>
            <a:r>
              <a:rPr lang="en-US" altLang="zh-CN" sz="1200">
                <a:latin typeface="微软雅黑" panose="020B0503020204020204" pitchFamily="34" charset="-122"/>
                <a:sym typeface="+mn-ea"/>
              </a:rPr>
              <a:t>交叉轴、单边桥、乱石路、泥泞路13</a:t>
            </a:r>
            <a:r>
              <a:rPr lang="zh-CN" altLang="en-US" sz="1200">
                <a:latin typeface="微软雅黑" panose="020B0503020204020204" pitchFamily="34" charset="-122"/>
                <a:sym typeface="+mn-ea"/>
              </a:rPr>
              <a:t>项越野科目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全封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闭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供电供水：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380v/60kw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方便接水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配套设施：</a:t>
            </a:r>
            <a:r>
              <a:rPr lang="zh-CN" altLang="en-US" sz="1200">
                <a:latin typeface="微软雅黑" panose="020B0503020204020204" pitchFamily="34" charset="-122"/>
                <a:sym typeface="微软雅黑" panose="020B0503020204020204" pitchFamily="34" charset="-122"/>
              </a:rPr>
              <a:t>固定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洗手间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停车位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9770" y="1068070"/>
            <a:ext cx="6786245" cy="5088255"/>
          </a:xfrm>
          <a:prstGeom prst="rect">
            <a:avLst/>
          </a:prstGeom>
        </p:spPr>
      </p:pic>
      <p:pic>
        <p:nvPicPr>
          <p:cNvPr id="3" name="图片 2" descr="微信图片_2024120912584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88605" y="1068070"/>
            <a:ext cx="3822065" cy="24796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862330" y="3350895"/>
            <a:ext cx="2945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862330" y="6029960"/>
            <a:ext cx="2945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4623435" y="3350895"/>
            <a:ext cx="2945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4623435" y="6029960"/>
            <a:ext cx="2945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19" name="文本框 18"/>
          <p:cNvSpPr txBox="1"/>
          <p:nvPr>
            <p:custDataLst>
              <p:tags r:id="rId5"/>
            </p:custDataLst>
          </p:nvPr>
        </p:nvSpPr>
        <p:spPr>
          <a:xfrm>
            <a:off x="8384540" y="3351530"/>
            <a:ext cx="2945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>
          <a:xfrm>
            <a:off x="8384540" y="6030595"/>
            <a:ext cx="2945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场地实景图</a:t>
            </a:r>
            <a:endParaRPr lang="zh-CN" altLang="en-US" sz="1200"/>
          </a:p>
        </p:txBody>
      </p:sp>
      <p:pic>
        <p:nvPicPr>
          <p:cNvPr id="5" name="图片 4" descr="39e95116d71a35d9a4efce7ddb14bf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264025" y="3659505"/>
            <a:ext cx="3805555" cy="2341245"/>
          </a:xfrm>
          <a:prstGeom prst="rect">
            <a:avLst/>
          </a:prstGeom>
        </p:spPr>
      </p:pic>
      <p:pic>
        <p:nvPicPr>
          <p:cNvPr id="6" name="图片 5" descr="微信图片_2024120912584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235950" y="3659505"/>
            <a:ext cx="3474085" cy="2328545"/>
          </a:xfrm>
          <a:prstGeom prst="rect">
            <a:avLst/>
          </a:prstGeom>
        </p:spPr>
      </p:pic>
      <p:pic>
        <p:nvPicPr>
          <p:cNvPr id="7" name="图片 6" descr="微信图片_2024120912584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265795" y="1022350"/>
            <a:ext cx="3456305" cy="2329180"/>
          </a:xfrm>
          <a:prstGeom prst="rect">
            <a:avLst/>
          </a:prstGeom>
        </p:spPr>
      </p:pic>
      <p:pic>
        <p:nvPicPr>
          <p:cNvPr id="8" name="图片 7" descr="微信图片_2024120912585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274820" y="1022350"/>
            <a:ext cx="3803650" cy="2329180"/>
          </a:xfrm>
          <a:prstGeom prst="rect">
            <a:avLst/>
          </a:prstGeom>
        </p:spPr>
      </p:pic>
      <p:pic>
        <p:nvPicPr>
          <p:cNvPr id="10" name="图片 9" descr="微信图片_2024120912585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79120" y="3659505"/>
            <a:ext cx="3518535" cy="2331720"/>
          </a:xfrm>
          <a:prstGeom prst="rect">
            <a:avLst/>
          </a:prstGeom>
        </p:spPr>
      </p:pic>
      <p:pic>
        <p:nvPicPr>
          <p:cNvPr id="11" name="图片 10" descr="微信图片_2024120912585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568960" y="1024255"/>
            <a:ext cx="3518535" cy="232727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1.xml><?xml version="1.0" encoding="utf-8"?>
<p:tagLst xmlns:p="http://schemas.openxmlformats.org/presentationml/2006/main">
  <p:tag name="KSO_WM_DIAGRAM_VIRTUALLY_FRAME" val="{&quot;height&quot;:443.8,&quot;left&quot;:46.65,&quot;top&quot;:79.75,&quot;width&quot;:870.45}"/>
</p:tagLst>
</file>

<file path=ppt/tags/tag12.xml><?xml version="1.0" encoding="utf-8"?>
<p:tagLst xmlns:p="http://schemas.openxmlformats.org/presentationml/2006/main">
  <p:tag name="KSO_WM_DIAGRAM_VIRTUALLY_FRAME" val="{&quot;height&quot;:443.8,&quot;left&quot;:46.65,&quot;top&quot;:79.75,&quot;width&quot;:870.45}"/>
</p:tagLst>
</file>

<file path=ppt/tags/tag13.xml><?xml version="1.0" encoding="utf-8"?>
<p:tagLst xmlns:p="http://schemas.openxmlformats.org/presentationml/2006/main">
  <p:tag name="KSO_WM_DIAGRAM_VIRTUALLY_FRAME" val="{&quot;height&quot;:443.8,&quot;left&quot;:46.65,&quot;top&quot;:79.75,&quot;width&quot;:870.45}"/>
</p:tagLst>
</file>

<file path=ppt/tags/tag14.xml><?xml version="1.0" encoding="utf-8"?>
<p:tagLst xmlns:p="http://schemas.openxmlformats.org/presentationml/2006/main">
  <p:tag name="KSO_WM_DIAGRAM_VIRTUALLY_FRAME" val="{&quot;height&quot;:443.8,&quot;left&quot;:46.65,&quot;top&quot;:79.75,&quot;width&quot;:870.45}"/>
</p:tagLst>
</file>

<file path=ppt/tags/tag15.xml><?xml version="1.0" encoding="utf-8"?>
<p:tagLst xmlns:p="http://schemas.openxmlformats.org/presentationml/2006/main">
  <p:tag name="KSO_WM_DIAGRAM_VIRTUALLY_FRAME" val="{&quot;height&quot;:443.8,&quot;left&quot;:46.65,&quot;top&quot;:79.75,&quot;width&quot;:870.45}"/>
</p:tagLst>
</file>

<file path=ppt/tags/tag16.xml><?xml version="1.0" encoding="utf-8"?>
<p:tagLst xmlns:p="http://schemas.openxmlformats.org/presentationml/2006/main">
  <p:tag name="KSO_WM_DIAGRAM_VIRTUALLY_FRAME" val="{&quot;height&quot;:443.8,&quot;left&quot;:46.65,&quot;top&quot;:79.75,&quot;width&quot;:870.45}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8.xml><?xml version="1.0" encoding="utf-8"?>
<p:tagLst xmlns:p="http://schemas.openxmlformats.org/presentationml/2006/main">
  <p:tag name="COMMONDATA" val="eyJoZGlkIjoiOWIxYjkzMjc4NDY0ODk3ODM0Mzk1YjQwYzJlY2RjYWQifQ=="/>
  <p:tag name="KSO_WPP_MARK_KEY" val="5a465501-b5c5-403d-adcc-f88cab51cd95"/>
  <p:tag name="commondata" val="eyJoZGlkIjoiODc3ODQzMGUxZTBjYTBhNGRiMTVhNzE4MzhhYmZlNzM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天津南山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380</cp:revision>
  <dcterms:created xsi:type="dcterms:W3CDTF">2019-06-19T02:08:00Z</dcterms:created>
  <dcterms:modified xsi:type="dcterms:W3CDTF">2024-12-13T07:41:20Z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F084B8F7954E43388004A8C657B9DCF8</vt:lpwstr>
  </property>
</Properties>
</file>